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8" r:id="rId3"/>
    <p:sldId id="266" r:id="rId4"/>
    <p:sldId id="258" r:id="rId5"/>
    <p:sldId id="281" r:id="rId6"/>
    <p:sldId id="282" r:id="rId7"/>
    <p:sldId id="262" r:id="rId8"/>
    <p:sldId id="287" r:id="rId9"/>
    <p:sldId id="260" r:id="rId10"/>
    <p:sldId id="261" r:id="rId11"/>
    <p:sldId id="263" r:id="rId12"/>
    <p:sldId id="277" r:id="rId13"/>
    <p:sldId id="283" r:id="rId14"/>
    <p:sldId id="284" r:id="rId15"/>
    <p:sldId id="285" r:id="rId16"/>
    <p:sldId id="286" r:id="rId17"/>
    <p:sldId id="289" r:id="rId18"/>
    <p:sldId id="290" r:id="rId19"/>
    <p:sldId id="291" r:id="rId20"/>
    <p:sldId id="279" r:id="rId21"/>
    <p:sldId id="278" r:id="rId22"/>
    <p:sldId id="292" r:id="rId23"/>
    <p:sldId id="271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198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bg>
      <p:bgPr>
        <a:solidFill>
          <a:srgbClr val="92D05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10" name="Picture 4" descr="D:\Лидия\слайд-шоу\proShowProducer 5 версия\23 февраля\Новая папка\8.jpg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4993687"/>
            <a:ext cx="1473151" cy="169652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омпас\Pictures\блестки.png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-108520" y="-113794"/>
            <a:ext cx="9361040" cy="699917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0" cap="sq" cmpd="thickThin">
            <a:solidFill>
              <a:schemeClr val="accent3">
                <a:lumMod val="5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F92FC-15ED-4AD2-97E1-A4C37AE59A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09.02.2025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8CDB1-0DC9-465A-8E72-C8513C62CB7F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804139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65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6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Лидия\слайд-шоу\proShowProducer 5 версия\23 февраля\Новая папка\8.jpg"/>
          <p:cNvPicPr>
            <a:picLocks noChangeAspect="1" noChangeArrowheads="1"/>
          </p:cNvPicPr>
          <p:nvPr userDrawn="1"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3832715"/>
            <a:ext cx="2481263" cy="28575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yandex.ru/video/preview/2899234590803504056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23%20&#1092;&#1077;&#1074;&#1088;&#1072;&#1083;&#1103;%20&#1055;&#1056;&#1045;&#1047;&#1045;&#1053;&#1058;&#1040;&#1062;&#1048;&#1071;.pptx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470025"/>
          </a:xfrm>
        </p:spPr>
        <p:txBody>
          <a:bodyPr>
            <a:prstTxWarp prst="textInflateBottom">
              <a:avLst/>
            </a:prstTxWarp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защитника Отечества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Слово «Отечество» того же корня, что и слова «отец», «отчизна», «отчий дом». Отечество – наша страна, Родина. Во все временна считалось, что защищать Отечество – священный долг гражданина</a:t>
            </a:r>
            <a:r>
              <a:rPr lang="ru-RU" sz="2400" b="1" i="1" dirty="0" smtClean="0">
                <a:solidFill>
                  <a:srgbClr val="C00000"/>
                </a:solidFill>
              </a:rPr>
              <a:t>.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3538736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sz="2400" dirty="0"/>
              <a:t>Мальчики, папы и дедушки милые,</a:t>
            </a:r>
          </a:p>
          <a:p>
            <a:pPr marL="0" indent="0">
              <a:buNone/>
            </a:pPr>
            <a:r>
              <a:rPr lang="ru-RU" sz="2400" dirty="0"/>
              <a:t>С праздником вашим мужским!</a:t>
            </a:r>
          </a:p>
          <a:p>
            <a:pPr marL="0" indent="0">
              <a:buNone/>
            </a:pPr>
            <a:r>
              <a:rPr lang="ru-RU" sz="2400" dirty="0"/>
              <a:t>Вы у нас добрые, умные, сильные!</a:t>
            </a:r>
          </a:p>
          <a:p>
            <a:pPr marL="0" indent="0">
              <a:buNone/>
            </a:pPr>
            <a:r>
              <a:rPr lang="ru-RU" sz="2400" dirty="0"/>
              <a:t>Мы вас поздравить хотим!</a:t>
            </a:r>
          </a:p>
          <a:p>
            <a:pPr marL="0" lvl="0" indent="0">
              <a:buNone/>
            </a:pPr>
            <a:r>
              <a:rPr lang="ru-RU" sz="2400" dirty="0"/>
              <a:t>Пожеланий — просто шквал:</a:t>
            </a:r>
          </a:p>
          <a:p>
            <a:pPr marL="0" indent="0">
              <a:buNone/>
            </a:pPr>
            <a:r>
              <a:rPr lang="ru-RU" sz="2400" dirty="0"/>
              <a:t>Раз — болезней век не знать,</a:t>
            </a:r>
          </a:p>
          <a:p>
            <a:pPr marL="0" indent="0">
              <a:buNone/>
            </a:pPr>
            <a:r>
              <a:rPr lang="ru-RU" sz="2400" dirty="0"/>
              <a:t>Чтоб здоровьем щеголять.</a:t>
            </a:r>
          </a:p>
          <a:p>
            <a:pPr marL="0" indent="0">
              <a:buNone/>
            </a:pPr>
            <a:r>
              <a:rPr lang="ru-RU" sz="2400" dirty="0"/>
              <a:t>Два — работы без тревог,</a:t>
            </a:r>
          </a:p>
          <a:p>
            <a:pPr marL="0" indent="0">
              <a:buNone/>
            </a:pPr>
            <a:r>
              <a:rPr lang="ru-RU" sz="2400" dirty="0"/>
              <a:t>А на три – зарплаты в срок.</a:t>
            </a:r>
          </a:p>
        </p:txBody>
      </p:sp>
      <p:pic>
        <p:nvPicPr>
          <p:cNvPr id="13314" name="Picture 2" descr="Russian army - Все о мебели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056" y="1556792"/>
            <a:ext cx="3564396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16" name="Picture 4" descr="Способна ли будет российская армия 2020 года защитить страну? Русский Париж. Блог Андрея Никитина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23928" y="4077072"/>
            <a:ext cx="3600400" cy="2397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Любит народ своего воина. О нём много сложено былин и сказок, придумано пословиц и поговорок, написано песен, рассказов, романов.</a:t>
            </a:r>
            <a:endParaRPr lang="ru-RU" sz="2400" b="1" i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412776"/>
            <a:ext cx="4392488" cy="2908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Быль и сказка о русском солдате, который воевал и воюет отлично.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Дымом греется, шилом бреется.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при случае и кашу из топора сварит, - пальчики отлижешь.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Библиотека изображений &quot;РИА Новости&quot; :: Фото :: Историческое :: 1940-е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201875">
            <a:off x="2987824" y="4005064"/>
            <a:ext cx="412874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СОЮЗ ФОТОХУДОЖНИКОВ РОССИИ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377250">
            <a:off x="179512" y="1460381"/>
            <a:ext cx="4032448" cy="2665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260648"/>
            <a:ext cx="3672408" cy="25922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Знаю, надо подрасти...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Нужно стать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взрослее...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Но ведь я себя вести 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по-мужски умею!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Защищаю во дворе маленьких и слабых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3645024"/>
            <a:ext cx="349188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справляю в феврале День Армейской славы.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 сумел бы выполнять, как солдат, задания.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Попрошу меня принять в армию заранее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Россия перебросила в Киргизию батальон десантников - Новости мира на 1+1 - ТСН.u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97644">
            <a:off x="4754914" y="466191"/>
            <a:ext cx="3704952" cy="2778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План-конспект «Наши защитники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04302"/>
            <a:ext cx="2713484" cy="3681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ВОЕННАЯ АВИАЦИЯ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17638"/>
            <a:ext cx="6689534" cy="41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СУХОПУТНЫЕ ВОЙСКА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405338"/>
            <a:ext cx="67559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7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ВОЕННО-МОРСКИЕ СИЛЫ </a:t>
            </a:r>
          </a:p>
        </p:txBody>
      </p:sp>
      <p:pic>
        <p:nvPicPr>
          <p:cNvPr id="4098" name="Picture 2" descr="Picture backgrou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1"/>
            <a:ext cx="7200800" cy="48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39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Полководцы Великой Отечественной войны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412776"/>
            <a:ext cx="7017995" cy="48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86409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 федерация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36096" y="4123113"/>
            <a:ext cx="3600400" cy="890064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Министр обороны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Андрей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Рэмович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Белоусов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449542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6" r="17196"/>
          <a:stretch/>
        </p:blipFill>
        <p:spPr bwMode="auto">
          <a:xfrm>
            <a:off x="172162" y="980728"/>
            <a:ext cx="4187144" cy="42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66570" y="5877272"/>
            <a:ext cx="3600400" cy="890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Верховный главнокомандующий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Владимир Владимирович Путин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5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как рядовой в пехоте,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Служит рядовым в Морфлоте.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привык он вешать нос!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в тельняшке! Он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2048073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матрос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160" y="509191"/>
            <a:ext cx="2880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2.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 за стрекоза –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Есть огромные глаза,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Крылья мчат по кругу,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Веют ветер – вьюгу.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Хвост туда-сюда рулит,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голове пилот сидит</a:t>
            </a:r>
            <a:r>
              <a:rPr lang="ru-RU" sz="2000" dirty="0"/>
              <a:t>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40352" y="2429766"/>
            <a:ext cx="1152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самолёт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710" y="3051222"/>
            <a:ext cx="3612784" cy="49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Что вылетает из пистолета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? 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87824" y="3559053"/>
            <a:ext cx="737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пуля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2801092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волнам плывет отважно, не сбавляя ход,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Лишь гудит машина важно, что такое?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3827665"/>
            <a:ext cx="11138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пароход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414908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Ползет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черепаха, стальная рубаха.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Враг - в овраг, и она, где враг.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30173" y="4495284"/>
            <a:ext cx="737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танк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828" y="5187907"/>
            <a:ext cx="3977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08940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Тучек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нет на горизонте,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 раскрылся в небе зонтик,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Через несколько минут спустился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…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37557" y="6165304"/>
            <a:ext cx="1728165" cy="504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парашют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014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5976664" cy="1143000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rId2"/>
              </a:rPr>
              <a:t>https://</a:t>
            </a:r>
            <a:r>
              <a:rPr lang="en-US" sz="1800" dirty="0" smtClean="0">
                <a:hlinkClick r:id="rId2"/>
              </a:rPr>
              <a:t>yandex.ru/video/preview/2899234590803504056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93608"/>
            <a:ext cx="9011344" cy="506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5576" y="116632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pres?slideindex=1&amp;slidetitle="/>
              </a:rPr>
              <a:t>Жестовая песня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6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5"/>
            <a:ext cx="7772400" cy="86409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СОБЕРИ СЛОВО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1628800"/>
            <a:ext cx="7772400" cy="150018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 А Н Т И К З И </a:t>
            </a:r>
            <a:endParaRPr lang="ru-RU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755576" y="3645024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ЗАЩИТНИК</a:t>
            </a:r>
            <a:endParaRPr lang="ru-RU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cap="none" dirty="0" smtClean="0">
                <a:ln w="18000">
                  <a:solidFill>
                    <a:schemeClr val="tx2">
                      <a:lumMod val="75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Собери пословицу</a:t>
            </a:r>
            <a:endParaRPr lang="ru-RU" b="1" cap="none" dirty="0">
              <a:ln w="18000">
                <a:solidFill>
                  <a:schemeClr val="tx2">
                    <a:lumMod val="75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96752"/>
            <a:ext cx="8812088" cy="52565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3000" b="1" dirty="0" smtClean="0">
                <a:ln w="24500" cmpd="dbl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Солдат, генерал, плох, не, тот, который, стать, мечтает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Плох тот солдат, который не мечтает стать генералом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Таракан, за, великан, трус, и, посчитает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Трус и таракана посчитает за великана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Бой, в, ученье, легко, в, тяжело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Тяжело в ученье – легко в бою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Крепость, не, смелость, без, возьмешь</a:t>
            </a:r>
          </a:p>
          <a:p>
            <a:pPr>
              <a:buNone/>
            </a:pPr>
            <a:r>
              <a:rPr lang="ru-RU" sz="3000" b="1" dirty="0" smtClean="0">
                <a:ln w="24500" cmpd="dbl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смелости не возьмешь крепости</a:t>
            </a:r>
          </a:p>
          <a:p>
            <a:pPr>
              <a:buNone/>
            </a:pPr>
            <a:endParaRPr lang="ru-RU" sz="3000" b="1" dirty="0" smtClean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Блиц-опрос</a:t>
            </a:r>
            <a:endParaRPr lang="ru-RU" b="1" dirty="0">
              <a:ln>
                <a:solidFill>
                  <a:schemeClr val="tx2">
                    <a:lumMod val="7500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8640960" cy="5760640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None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1. </a:t>
            </a: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русских былинных богатырей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Илья Муромец, Алёша Попович, Добрыня Никитич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2. Кому принадлежат слова: «Тяжело в ученье – легко в бою»?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Александр Суворов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3. Каким орденом награждались воины в годы ВОВ?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Александр Невский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4. Зимняя верхняя одежда солдата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Шинель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5. То, на чём служат моряки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Корабль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6. Какое животное берут на службу в армии?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Собака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7. Назови </a:t>
            </a: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русских</a:t>
            </a: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князей, прославивших свою землю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в ратных подвигах.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Дмитрий Донской, Александр Невский</a:t>
            </a:r>
          </a:p>
          <a:p>
            <a:pPr marL="265113" indent="-265113">
              <a:buAutoNum type="arabicPeriod" startAt="8"/>
            </a:pPr>
            <a:r>
              <a:rPr lang="ru-RU" sz="7200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Одежда древнерусских воинов, защищавшая их тело от ран</a:t>
            </a:r>
          </a:p>
          <a:p>
            <a:pPr marL="514350" indent="-514350">
              <a:buNone/>
            </a:pP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Кольчуга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9. Каким оружием массового поражения владел Соловей-Разбойник?</a:t>
            </a:r>
          </a:p>
          <a:p>
            <a:pPr marL="514350" indent="-514350">
              <a:buNone/>
            </a:pPr>
            <a:r>
              <a:rPr lang="ru-RU" sz="720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Свист</a:t>
            </a:r>
          </a:p>
          <a:p>
            <a:pPr marL="514350" indent="-514350"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    </a:t>
            </a:r>
          </a:p>
          <a:p>
            <a:pPr marL="514350" indent="-514350">
              <a:buNone/>
            </a:pPr>
            <a:endParaRPr lang="ru-RU" dirty="0" smtClean="0"/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-171400"/>
            <a:ext cx="9488280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-315416"/>
            <a:ext cx="8686800" cy="4525963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>
              <a:buNone/>
            </a:pPr>
            <a:r>
              <a:rPr lang="ru-RU" sz="6600" b="1" cap="all" dirty="0" smtClean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м О Л О Д Ц Ы !</a:t>
            </a:r>
            <a:endParaRPr lang="ru-RU" sz="6600" b="1" cap="all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Picture 2" descr="Девочка с собакой у пограничного столба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1700808"/>
            <a:ext cx="3312368" cy="451274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0866"/>
            <a:ext cx="9144000" cy="6817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23 </a:t>
            </a:r>
            <a:r>
              <a:rPr lang="ru-RU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февраля – день Российской армии</a:t>
            </a:r>
            <a:endParaRPr lang="ru-RU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Picture 14" descr="0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3212976"/>
            <a:ext cx="4607619" cy="299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48d603015661e1cdedee71cd5be_prev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40152" y="1556792"/>
            <a:ext cx="2304256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russiac"/>
          <p:cNvPicPr>
            <a:picLocks noChangeAspect="1" noChangeArrowheads="1" noCrop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696" y="1628800"/>
            <a:ext cx="1584176" cy="95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389603"/>
            <a:ext cx="4321600" cy="620774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23 февраля мы отмечаем День защитников Отечества.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страже Родины любимой родная армия стоит.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бою за счастье человека — она надежный меч и щит.</a:t>
            </a:r>
          </a:p>
          <a:p>
            <a:pPr marL="0" lv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Нашей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армии любимой день рожденья в феврале!</a:t>
            </a:r>
          </a:p>
          <a:p>
            <a:pPr marL="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Слава ей непобедимой! Слава миру на земле!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Picture 9" descr="MCj04264160000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404664"/>
            <a:ext cx="3887312" cy="545921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52d713de6f2d46880b068918a13e2d6029404194-6888117-images-thumbs&amp;n=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2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12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4" y="167808"/>
            <a:ext cx="8808913" cy="66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800" b="1" i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Нашу Родину в разное время защищали разные люди: по-разному одевались, разным оружием владели. Но одно у них было общее – сильная любовь к стране.</a:t>
            </a:r>
            <a:endParaRPr lang="ru-RU" sz="2800" b="1" i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5976" y="1484784"/>
            <a:ext cx="4320480" cy="29523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 все века российские мужи,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Своим геройством в войнах побеждали,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 – офицеры, конюхи, пажи –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честь России жизни отдавали.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628800"/>
            <a:ext cx="3528392" cy="230099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2290" name="Picture 2" descr="ОТСТУПЛЕНИЕ РУССКОЙ АРМИИ - ГЕРОИ ВОЙНЫ 1812 ГОДА - ПОЗНАЕМ МИР ВМЕСТЕ - ШКОЛЬНЫЕ ДИСЦИПЛИНЫ В ТАБЛИЦАХ - ЗА ПАРТОЙ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4077072"/>
            <a:ext cx="3573962" cy="26141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2292" name="Picture 4" descr="Войска Восточного военного округа приведут в полную боевую готовность ночью : Псковская Лента Новостей / ПЛН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23928" y="4077072"/>
            <a:ext cx="3702000" cy="26237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8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C00000"/>
                </a:solidFill>
              </a:rPr>
              <a:t>В День защитника Отечества поздравляют всех ныне живущих воинов и чтят память героев прошлых лет.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5275197"/>
            <a:ext cx="4464496" cy="13941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>
              <a:buNone/>
            </a:pPr>
            <a:r>
              <a:rPr lang="ru-RU" sz="2000" dirty="0"/>
              <a:t>День нашей Армии сегодня.</a:t>
            </a:r>
          </a:p>
          <a:p>
            <a:pPr marL="0" indent="0">
              <a:buNone/>
            </a:pPr>
            <a:r>
              <a:rPr lang="ru-RU" sz="2000" dirty="0"/>
              <a:t>Сильней её на свете нет,</a:t>
            </a:r>
          </a:p>
          <a:p>
            <a:pPr marL="0" indent="0">
              <a:buNone/>
            </a:pPr>
            <a:r>
              <a:rPr lang="ru-RU" sz="2000" dirty="0"/>
              <a:t>Привет защитникам народа,</a:t>
            </a:r>
          </a:p>
          <a:p>
            <a:pPr marL="0" indent="0">
              <a:buNone/>
            </a:pPr>
            <a:r>
              <a:rPr lang="ru-RU" sz="2000" dirty="0"/>
              <a:t>Российской армии — привет!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24" y="1202426"/>
            <a:ext cx="6787952" cy="407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theme/theme1.xml><?xml version="1.0" encoding="utf-8"?>
<a:theme xmlns:a="http://schemas.openxmlformats.org/drawingml/2006/main" name="1_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</TotalTime>
  <Words>698</Words>
  <Application>Microsoft Office PowerPoint</Application>
  <PresentationFormat>Экран (4:3)</PresentationFormat>
  <Paragraphs>110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1_Тема Office</vt:lpstr>
      <vt:lpstr>День защитника Отечества</vt:lpstr>
      <vt:lpstr>СОБЕРИ СЛОВО</vt:lpstr>
      <vt:lpstr>23 февраля – день Российской армии</vt:lpstr>
      <vt:lpstr>Презентация PowerPoint</vt:lpstr>
      <vt:lpstr>Презентация PowerPoint</vt:lpstr>
      <vt:lpstr>Презентация PowerPoint</vt:lpstr>
      <vt:lpstr>Нашу Родину в разное время защищали разные люди: по-разному одевались, разным оружием владели. Но одно у них было общее – сильная любовь к стране.</vt:lpstr>
      <vt:lpstr>Презентация PowerPoint</vt:lpstr>
      <vt:lpstr>В День защитника Отечества поздравляют всех ныне живущих воинов и чтят память героев прошлых лет.</vt:lpstr>
      <vt:lpstr>Слово «Отечество» того же корня, что и слова «отец», «отчизна», «отчий дом». Отечество – наша страна, Родина. Во все временна считалось, что защищать Отечество – священный долг гражданина. </vt:lpstr>
      <vt:lpstr>Любит народ своего воина. О нём много сложено былин и сказок, придумано пословиц и поговорок, написано песен, рассказов, романов.</vt:lpstr>
      <vt:lpstr>Презентация PowerPoint</vt:lpstr>
      <vt:lpstr>ВОЕННАЯ АВИАЦИЯ</vt:lpstr>
      <vt:lpstr>СУХОПУТНЫЕ ВОЙСКА </vt:lpstr>
      <vt:lpstr>ВОЕННО-МОРСКИЕ СИЛЫ </vt:lpstr>
      <vt:lpstr>Полководцы Великой Отечественной войны</vt:lpstr>
      <vt:lpstr>российская федерация</vt:lpstr>
      <vt:lpstr>Загадки </vt:lpstr>
      <vt:lpstr>https://yandex.ru/video/preview/2899234590803504056 </vt:lpstr>
      <vt:lpstr>Собери пословицу</vt:lpstr>
      <vt:lpstr>Блиц-опрос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elena</cp:lastModifiedBy>
  <cp:revision>87</cp:revision>
  <dcterms:created xsi:type="dcterms:W3CDTF">2014-02-03T16:45:44Z</dcterms:created>
  <dcterms:modified xsi:type="dcterms:W3CDTF">2025-02-09T16:53:31Z</dcterms:modified>
</cp:coreProperties>
</file>